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674F-7C3C-4729-8509-C681A7238826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14A5-C44E-4085-810D-0F4B540102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674F-7C3C-4729-8509-C681A7238826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14A5-C44E-4085-810D-0F4B540102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674F-7C3C-4729-8509-C681A7238826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14A5-C44E-4085-810D-0F4B540102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674F-7C3C-4729-8509-C681A7238826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14A5-C44E-4085-810D-0F4B540102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674F-7C3C-4729-8509-C681A7238826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14A5-C44E-4085-810D-0F4B540102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674F-7C3C-4729-8509-C681A7238826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14A5-C44E-4085-810D-0F4B540102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674F-7C3C-4729-8509-C681A7238826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14A5-C44E-4085-810D-0F4B540102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674F-7C3C-4729-8509-C681A7238826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14A5-C44E-4085-810D-0F4B540102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674F-7C3C-4729-8509-C681A7238826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14A5-C44E-4085-810D-0F4B540102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674F-7C3C-4729-8509-C681A7238826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14A5-C44E-4085-810D-0F4B540102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674F-7C3C-4729-8509-C681A7238826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14A5-C44E-4085-810D-0F4B540102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B674F-7C3C-4729-8509-C681A7238826}" type="datetimeFigureOut">
              <a:rPr lang="es-ES" smtClean="0"/>
              <a:pPr/>
              <a:t>23/01/2014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A14A5-C44E-4085-810D-0F4B540102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eonardo_ultima_ce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eonardo_ultima_cena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eonardo_ultima_ce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eonardo_ultima_cena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eonardo_ultima_cena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eonardo_ultima_cena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eonardo_ultima_cena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eonardo_ultima_cena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Presentación en pantalla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ls</dc:creator>
  <cp:lastModifiedBy>ls</cp:lastModifiedBy>
  <cp:revision>2</cp:revision>
  <dcterms:created xsi:type="dcterms:W3CDTF">2014-01-22T17:04:45Z</dcterms:created>
  <dcterms:modified xsi:type="dcterms:W3CDTF">2014-01-23T10:18:27Z</dcterms:modified>
</cp:coreProperties>
</file>